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6" r:id="rId2"/>
  </p:sldIdLst>
  <p:sldSz cx="7559675" cy="10439400"/>
  <p:notesSz cx="6797675" cy="99266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004" autoAdjust="0"/>
    <p:restoredTop sz="94660"/>
  </p:normalViewPr>
  <p:slideViewPr>
    <p:cSldViewPr snapToGrid="0">
      <p:cViewPr>
        <p:scale>
          <a:sx n="100" d="100"/>
          <a:sy n="100" d="100"/>
        </p:scale>
        <p:origin x="876" y="-357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le 1"/>
          <p:cNvSpPr>
            <a:spLocks noGrp="1"/>
          </p:cNvSpPr>
          <p:nvPr>
            <p:ph type="ctrTitle"/>
          </p:nvPr>
        </p:nvSpPr>
        <p:spPr>
          <a:xfrm>
            <a:off x="566976" y="1708486"/>
            <a:ext cx="6425724" cy="3634458"/>
          </a:xfrm>
        </p:spPr>
        <p:txBody>
          <a:bodyPr anchor="b"/>
          <a:lstStyle>
            <a:lvl1pPr algn="ctr">
              <a:defRPr sz="4960"/>
            </a:lvl1pPr>
          </a:lstStyle>
          <a:p>
            <a:r>
              <a:rPr lang="fr-FR"/>
              <a:t>Modifiez le style du titre</a:t>
            </a:r>
            <a:endParaRPr lang="en-US" dirty="0"/>
          </a:p>
        </p:txBody>
      </p:sp>
      <p:sp>
        <p:nvSpPr>
          <p:cNvPr id="3" name="Subtitle 2"/>
          <p:cNvSpPr>
            <a:spLocks noGrp="1"/>
          </p:cNvSpPr>
          <p:nvPr>
            <p:ph type="subTitle" idx="1"/>
          </p:nvPr>
        </p:nvSpPr>
        <p:spPr>
          <a:xfrm>
            <a:off x="944960" y="5483102"/>
            <a:ext cx="5669756" cy="2520438"/>
          </a:xfrm>
        </p:spPr>
        <p:txBody>
          <a:bodyPr/>
          <a:lstStyle>
            <a:lvl1pPr marL="0" indent="0" algn="ctr">
              <a:buNone/>
              <a:defRPr sz="1984"/>
            </a:lvl1pPr>
            <a:lvl2pPr marL="377967" indent="0" algn="ctr">
              <a:buNone/>
              <a:defRPr sz="1653"/>
            </a:lvl2pPr>
            <a:lvl3pPr marL="755934" indent="0" algn="ctr">
              <a:buNone/>
              <a:defRPr sz="1488"/>
            </a:lvl3pPr>
            <a:lvl4pPr marL="1133902" indent="0" algn="ctr">
              <a:buNone/>
              <a:defRPr sz="1323"/>
            </a:lvl4pPr>
            <a:lvl5pPr marL="1511869" indent="0" algn="ctr">
              <a:buNone/>
              <a:defRPr sz="1323"/>
            </a:lvl5pPr>
            <a:lvl6pPr marL="1889836" indent="0" algn="ctr">
              <a:buNone/>
              <a:defRPr sz="1323"/>
            </a:lvl6pPr>
            <a:lvl7pPr marL="2267803" indent="0" algn="ctr">
              <a:buNone/>
              <a:defRPr sz="1323"/>
            </a:lvl7pPr>
            <a:lvl8pPr marL="2645771" indent="0" algn="ctr">
              <a:buNone/>
              <a:defRPr sz="1323"/>
            </a:lvl8pPr>
            <a:lvl9pPr marL="3023738" indent="0" algn="ctr">
              <a:buNone/>
              <a:defRPr sz="1323"/>
            </a:lvl9pPr>
          </a:lstStyle>
          <a:p>
            <a:r>
              <a:rPr lang="fr-FR"/>
              <a:t>Modifiez le style des sous-titres du masque</a:t>
            </a:r>
            <a:endParaRPr lang="en-US" dirty="0"/>
          </a:p>
        </p:txBody>
      </p:sp>
      <p:sp>
        <p:nvSpPr>
          <p:cNvPr id="4" name="Date Placeholder 3"/>
          <p:cNvSpPr>
            <a:spLocks noGrp="1"/>
          </p:cNvSpPr>
          <p:nvPr>
            <p:ph type="dt" sz="half" idx="10"/>
          </p:nvPr>
        </p:nvSpPr>
        <p:spPr/>
        <p:txBody>
          <a:bodyPr/>
          <a:lstStyle/>
          <a:p>
            <a:fld id="{F376EF2D-47CC-4CC9-B9FB-93F12C52BDCF}" type="datetimeFigureOut">
              <a:rPr lang="fr-FR" smtClean="0"/>
              <a:t>04/09/2025</a:t>
            </a:fld>
            <a:endParaRPr lang="fr-FR" dirty="0"/>
          </a:p>
        </p:txBody>
      </p:sp>
      <p:sp>
        <p:nvSpPr>
          <p:cNvPr id="5" name="Footer Placeholder 4"/>
          <p:cNvSpPr>
            <a:spLocks noGrp="1"/>
          </p:cNvSpPr>
          <p:nvPr>
            <p:ph type="ftr" sz="quarter" idx="11"/>
          </p:nvPr>
        </p:nvSpPr>
        <p:spPr/>
        <p:txBody>
          <a:bodyPr/>
          <a:lstStyle/>
          <a:p>
            <a:endParaRPr lang="fr-FR" dirty="0"/>
          </a:p>
        </p:txBody>
      </p:sp>
      <p:sp>
        <p:nvSpPr>
          <p:cNvPr id="6" name="Slide Number Placeholder 5"/>
          <p:cNvSpPr>
            <a:spLocks noGrp="1"/>
          </p:cNvSpPr>
          <p:nvPr>
            <p:ph type="sldNum" sz="quarter" idx="12"/>
          </p:nvPr>
        </p:nvSpPr>
        <p:spPr/>
        <p:txBody>
          <a:bodyPr/>
          <a:lstStyle/>
          <a:p>
            <a:fld id="{253FF856-2CD4-4641-9790-88317EDF6A69}" type="slidenum">
              <a:rPr lang="fr-FR" smtClean="0"/>
              <a:t>‹N°›</a:t>
            </a:fld>
            <a:endParaRPr lang="fr-FR" dirty="0"/>
          </a:p>
        </p:txBody>
      </p:sp>
    </p:spTree>
    <p:extLst>
      <p:ext uri="{BB962C8B-B14F-4D97-AF65-F5344CB8AC3E}">
        <p14:creationId xmlns:p14="http://schemas.microsoft.com/office/powerpoint/2010/main" val="115250515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Vertical Text Placeholder 2"/>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F376EF2D-47CC-4CC9-B9FB-93F12C52BDCF}" type="datetimeFigureOut">
              <a:rPr lang="fr-FR" smtClean="0"/>
              <a:t>04/09/2025</a:t>
            </a:fld>
            <a:endParaRPr lang="fr-FR" dirty="0"/>
          </a:p>
        </p:txBody>
      </p:sp>
      <p:sp>
        <p:nvSpPr>
          <p:cNvPr id="5" name="Footer Placeholder 4"/>
          <p:cNvSpPr>
            <a:spLocks noGrp="1"/>
          </p:cNvSpPr>
          <p:nvPr>
            <p:ph type="ftr" sz="quarter" idx="11"/>
          </p:nvPr>
        </p:nvSpPr>
        <p:spPr/>
        <p:txBody>
          <a:bodyPr/>
          <a:lstStyle/>
          <a:p>
            <a:endParaRPr lang="fr-FR" dirty="0"/>
          </a:p>
        </p:txBody>
      </p:sp>
      <p:sp>
        <p:nvSpPr>
          <p:cNvPr id="6" name="Slide Number Placeholder 5"/>
          <p:cNvSpPr>
            <a:spLocks noGrp="1"/>
          </p:cNvSpPr>
          <p:nvPr>
            <p:ph type="sldNum" sz="quarter" idx="12"/>
          </p:nvPr>
        </p:nvSpPr>
        <p:spPr/>
        <p:txBody>
          <a:bodyPr/>
          <a:lstStyle/>
          <a:p>
            <a:fld id="{253FF856-2CD4-4641-9790-88317EDF6A69}" type="slidenum">
              <a:rPr lang="fr-FR" smtClean="0"/>
              <a:t>‹N°›</a:t>
            </a:fld>
            <a:endParaRPr lang="fr-FR" dirty="0"/>
          </a:p>
        </p:txBody>
      </p:sp>
    </p:spTree>
    <p:extLst>
      <p:ext uri="{BB962C8B-B14F-4D97-AF65-F5344CB8AC3E}">
        <p14:creationId xmlns:p14="http://schemas.microsoft.com/office/powerpoint/2010/main" val="407421922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409893" y="555801"/>
            <a:ext cx="1630055" cy="8846909"/>
          </a:xfrm>
        </p:spPr>
        <p:txBody>
          <a:bodyPr vert="eaVert"/>
          <a:lstStyle/>
          <a:p>
            <a:r>
              <a:rPr lang="fr-FR"/>
              <a:t>Modifiez le style du titre</a:t>
            </a:r>
            <a:endParaRPr lang="en-US" dirty="0"/>
          </a:p>
        </p:txBody>
      </p:sp>
      <p:sp>
        <p:nvSpPr>
          <p:cNvPr id="3" name="Vertical Text Placeholder 2"/>
          <p:cNvSpPr>
            <a:spLocks noGrp="1"/>
          </p:cNvSpPr>
          <p:nvPr>
            <p:ph type="body" orient="vert" idx="1"/>
          </p:nvPr>
        </p:nvSpPr>
        <p:spPr>
          <a:xfrm>
            <a:off x="519728" y="555801"/>
            <a:ext cx="4795669" cy="8846909"/>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F376EF2D-47CC-4CC9-B9FB-93F12C52BDCF}" type="datetimeFigureOut">
              <a:rPr lang="fr-FR" smtClean="0"/>
              <a:t>04/09/2025</a:t>
            </a:fld>
            <a:endParaRPr lang="fr-FR" dirty="0"/>
          </a:p>
        </p:txBody>
      </p:sp>
      <p:sp>
        <p:nvSpPr>
          <p:cNvPr id="5" name="Footer Placeholder 4"/>
          <p:cNvSpPr>
            <a:spLocks noGrp="1"/>
          </p:cNvSpPr>
          <p:nvPr>
            <p:ph type="ftr" sz="quarter" idx="11"/>
          </p:nvPr>
        </p:nvSpPr>
        <p:spPr/>
        <p:txBody>
          <a:bodyPr/>
          <a:lstStyle/>
          <a:p>
            <a:endParaRPr lang="fr-FR" dirty="0"/>
          </a:p>
        </p:txBody>
      </p:sp>
      <p:sp>
        <p:nvSpPr>
          <p:cNvPr id="6" name="Slide Number Placeholder 5"/>
          <p:cNvSpPr>
            <a:spLocks noGrp="1"/>
          </p:cNvSpPr>
          <p:nvPr>
            <p:ph type="sldNum" sz="quarter" idx="12"/>
          </p:nvPr>
        </p:nvSpPr>
        <p:spPr/>
        <p:txBody>
          <a:bodyPr/>
          <a:lstStyle/>
          <a:p>
            <a:fld id="{253FF856-2CD4-4641-9790-88317EDF6A69}" type="slidenum">
              <a:rPr lang="fr-FR" smtClean="0"/>
              <a:t>‹N°›</a:t>
            </a:fld>
            <a:endParaRPr lang="fr-FR" dirty="0"/>
          </a:p>
        </p:txBody>
      </p:sp>
    </p:spTree>
    <p:extLst>
      <p:ext uri="{BB962C8B-B14F-4D97-AF65-F5344CB8AC3E}">
        <p14:creationId xmlns:p14="http://schemas.microsoft.com/office/powerpoint/2010/main" val="33553396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F376EF2D-47CC-4CC9-B9FB-93F12C52BDCF}" type="datetimeFigureOut">
              <a:rPr lang="fr-FR" smtClean="0"/>
              <a:t>04/09/2025</a:t>
            </a:fld>
            <a:endParaRPr lang="fr-FR" dirty="0"/>
          </a:p>
        </p:txBody>
      </p:sp>
      <p:sp>
        <p:nvSpPr>
          <p:cNvPr id="5" name="Footer Placeholder 4"/>
          <p:cNvSpPr>
            <a:spLocks noGrp="1"/>
          </p:cNvSpPr>
          <p:nvPr>
            <p:ph type="ftr" sz="quarter" idx="11"/>
          </p:nvPr>
        </p:nvSpPr>
        <p:spPr/>
        <p:txBody>
          <a:bodyPr/>
          <a:lstStyle/>
          <a:p>
            <a:endParaRPr lang="fr-FR" dirty="0"/>
          </a:p>
        </p:txBody>
      </p:sp>
      <p:sp>
        <p:nvSpPr>
          <p:cNvPr id="6" name="Slide Number Placeholder 5"/>
          <p:cNvSpPr>
            <a:spLocks noGrp="1"/>
          </p:cNvSpPr>
          <p:nvPr>
            <p:ph type="sldNum" sz="quarter" idx="12"/>
          </p:nvPr>
        </p:nvSpPr>
        <p:spPr/>
        <p:txBody>
          <a:bodyPr/>
          <a:lstStyle/>
          <a:p>
            <a:fld id="{253FF856-2CD4-4641-9790-88317EDF6A69}" type="slidenum">
              <a:rPr lang="fr-FR" smtClean="0"/>
              <a:t>‹N°›</a:t>
            </a:fld>
            <a:endParaRPr lang="fr-FR" dirty="0"/>
          </a:p>
        </p:txBody>
      </p:sp>
    </p:spTree>
    <p:extLst>
      <p:ext uri="{BB962C8B-B14F-4D97-AF65-F5344CB8AC3E}">
        <p14:creationId xmlns:p14="http://schemas.microsoft.com/office/powerpoint/2010/main" val="200064663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le 1"/>
          <p:cNvSpPr>
            <a:spLocks noGrp="1"/>
          </p:cNvSpPr>
          <p:nvPr>
            <p:ph type="title"/>
          </p:nvPr>
        </p:nvSpPr>
        <p:spPr>
          <a:xfrm>
            <a:off x="515791" y="2602603"/>
            <a:ext cx="6520220" cy="4342500"/>
          </a:xfrm>
        </p:spPr>
        <p:txBody>
          <a:bodyPr anchor="b"/>
          <a:lstStyle>
            <a:lvl1pPr>
              <a:defRPr sz="4960"/>
            </a:lvl1pPr>
          </a:lstStyle>
          <a:p>
            <a:r>
              <a:rPr lang="fr-FR"/>
              <a:t>Modifiez le style du titre</a:t>
            </a:r>
            <a:endParaRPr lang="en-US" dirty="0"/>
          </a:p>
        </p:txBody>
      </p:sp>
      <p:sp>
        <p:nvSpPr>
          <p:cNvPr id="3" name="Text Placeholder 2"/>
          <p:cNvSpPr>
            <a:spLocks noGrp="1"/>
          </p:cNvSpPr>
          <p:nvPr>
            <p:ph type="body" idx="1"/>
          </p:nvPr>
        </p:nvSpPr>
        <p:spPr>
          <a:xfrm>
            <a:off x="515791" y="6986185"/>
            <a:ext cx="6520220" cy="2283618"/>
          </a:xfrm>
        </p:spPr>
        <p:txBody>
          <a:bodyPr/>
          <a:lstStyle>
            <a:lvl1pPr marL="0" indent="0">
              <a:buNone/>
              <a:defRPr sz="1984">
                <a:solidFill>
                  <a:schemeClr val="tx1"/>
                </a:solidFill>
              </a:defRPr>
            </a:lvl1pPr>
            <a:lvl2pPr marL="377967" indent="0">
              <a:buNone/>
              <a:defRPr sz="1653">
                <a:solidFill>
                  <a:schemeClr val="tx1">
                    <a:tint val="75000"/>
                  </a:schemeClr>
                </a:solidFill>
              </a:defRPr>
            </a:lvl2pPr>
            <a:lvl3pPr marL="755934" indent="0">
              <a:buNone/>
              <a:defRPr sz="1488">
                <a:solidFill>
                  <a:schemeClr val="tx1">
                    <a:tint val="75000"/>
                  </a:schemeClr>
                </a:solidFill>
              </a:defRPr>
            </a:lvl3pPr>
            <a:lvl4pPr marL="1133902" indent="0">
              <a:buNone/>
              <a:defRPr sz="1323">
                <a:solidFill>
                  <a:schemeClr val="tx1">
                    <a:tint val="75000"/>
                  </a:schemeClr>
                </a:solidFill>
              </a:defRPr>
            </a:lvl4pPr>
            <a:lvl5pPr marL="1511869" indent="0">
              <a:buNone/>
              <a:defRPr sz="1323">
                <a:solidFill>
                  <a:schemeClr val="tx1">
                    <a:tint val="75000"/>
                  </a:schemeClr>
                </a:solidFill>
              </a:defRPr>
            </a:lvl5pPr>
            <a:lvl6pPr marL="1889836" indent="0">
              <a:buNone/>
              <a:defRPr sz="1323">
                <a:solidFill>
                  <a:schemeClr val="tx1">
                    <a:tint val="75000"/>
                  </a:schemeClr>
                </a:solidFill>
              </a:defRPr>
            </a:lvl6pPr>
            <a:lvl7pPr marL="2267803" indent="0">
              <a:buNone/>
              <a:defRPr sz="1323">
                <a:solidFill>
                  <a:schemeClr val="tx1">
                    <a:tint val="75000"/>
                  </a:schemeClr>
                </a:solidFill>
              </a:defRPr>
            </a:lvl7pPr>
            <a:lvl8pPr marL="2645771" indent="0">
              <a:buNone/>
              <a:defRPr sz="1323">
                <a:solidFill>
                  <a:schemeClr val="tx1">
                    <a:tint val="75000"/>
                  </a:schemeClr>
                </a:solidFill>
              </a:defRPr>
            </a:lvl8pPr>
            <a:lvl9pPr marL="3023738" indent="0">
              <a:buNone/>
              <a:defRPr sz="1323">
                <a:solidFill>
                  <a:schemeClr val="tx1">
                    <a:tint val="75000"/>
                  </a:schemeClr>
                </a:solidFill>
              </a:defRPr>
            </a:lvl9pPr>
          </a:lstStyle>
          <a:p>
            <a:pPr lvl="0"/>
            <a:r>
              <a:rPr lang="fr-FR"/>
              <a:t>Cliquez pour modifier les styles du texte du masque</a:t>
            </a:r>
          </a:p>
        </p:txBody>
      </p:sp>
      <p:sp>
        <p:nvSpPr>
          <p:cNvPr id="4" name="Date Placeholder 3"/>
          <p:cNvSpPr>
            <a:spLocks noGrp="1"/>
          </p:cNvSpPr>
          <p:nvPr>
            <p:ph type="dt" sz="half" idx="10"/>
          </p:nvPr>
        </p:nvSpPr>
        <p:spPr/>
        <p:txBody>
          <a:bodyPr/>
          <a:lstStyle/>
          <a:p>
            <a:fld id="{F376EF2D-47CC-4CC9-B9FB-93F12C52BDCF}" type="datetimeFigureOut">
              <a:rPr lang="fr-FR" smtClean="0"/>
              <a:t>04/09/2025</a:t>
            </a:fld>
            <a:endParaRPr lang="fr-FR" dirty="0"/>
          </a:p>
        </p:txBody>
      </p:sp>
      <p:sp>
        <p:nvSpPr>
          <p:cNvPr id="5" name="Footer Placeholder 4"/>
          <p:cNvSpPr>
            <a:spLocks noGrp="1"/>
          </p:cNvSpPr>
          <p:nvPr>
            <p:ph type="ftr" sz="quarter" idx="11"/>
          </p:nvPr>
        </p:nvSpPr>
        <p:spPr/>
        <p:txBody>
          <a:bodyPr/>
          <a:lstStyle/>
          <a:p>
            <a:endParaRPr lang="fr-FR" dirty="0"/>
          </a:p>
        </p:txBody>
      </p:sp>
      <p:sp>
        <p:nvSpPr>
          <p:cNvPr id="6" name="Slide Number Placeholder 5"/>
          <p:cNvSpPr>
            <a:spLocks noGrp="1"/>
          </p:cNvSpPr>
          <p:nvPr>
            <p:ph type="sldNum" sz="quarter" idx="12"/>
          </p:nvPr>
        </p:nvSpPr>
        <p:spPr/>
        <p:txBody>
          <a:bodyPr/>
          <a:lstStyle/>
          <a:p>
            <a:fld id="{253FF856-2CD4-4641-9790-88317EDF6A69}" type="slidenum">
              <a:rPr lang="fr-FR" smtClean="0"/>
              <a:t>‹N°›</a:t>
            </a:fld>
            <a:endParaRPr lang="fr-FR" dirty="0"/>
          </a:p>
        </p:txBody>
      </p:sp>
    </p:spTree>
    <p:extLst>
      <p:ext uri="{BB962C8B-B14F-4D97-AF65-F5344CB8AC3E}">
        <p14:creationId xmlns:p14="http://schemas.microsoft.com/office/powerpoint/2010/main" val="14736112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sz="half" idx="1"/>
          </p:nvPr>
        </p:nvSpPr>
        <p:spPr>
          <a:xfrm>
            <a:off x="519728" y="2779007"/>
            <a:ext cx="3212862" cy="6623703"/>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Content Placeholder 3"/>
          <p:cNvSpPr>
            <a:spLocks noGrp="1"/>
          </p:cNvSpPr>
          <p:nvPr>
            <p:ph sz="half" idx="2"/>
          </p:nvPr>
        </p:nvSpPr>
        <p:spPr>
          <a:xfrm>
            <a:off x="3827085" y="2779007"/>
            <a:ext cx="3212862" cy="6623703"/>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Date Placeholder 4"/>
          <p:cNvSpPr>
            <a:spLocks noGrp="1"/>
          </p:cNvSpPr>
          <p:nvPr>
            <p:ph type="dt" sz="half" idx="10"/>
          </p:nvPr>
        </p:nvSpPr>
        <p:spPr/>
        <p:txBody>
          <a:bodyPr/>
          <a:lstStyle/>
          <a:p>
            <a:fld id="{F376EF2D-47CC-4CC9-B9FB-93F12C52BDCF}" type="datetimeFigureOut">
              <a:rPr lang="fr-FR" smtClean="0"/>
              <a:t>04/09/2025</a:t>
            </a:fld>
            <a:endParaRPr lang="fr-FR" dirty="0"/>
          </a:p>
        </p:txBody>
      </p:sp>
      <p:sp>
        <p:nvSpPr>
          <p:cNvPr id="6" name="Footer Placeholder 5"/>
          <p:cNvSpPr>
            <a:spLocks noGrp="1"/>
          </p:cNvSpPr>
          <p:nvPr>
            <p:ph type="ftr" sz="quarter" idx="11"/>
          </p:nvPr>
        </p:nvSpPr>
        <p:spPr/>
        <p:txBody>
          <a:bodyPr/>
          <a:lstStyle/>
          <a:p>
            <a:endParaRPr lang="fr-FR" dirty="0"/>
          </a:p>
        </p:txBody>
      </p:sp>
      <p:sp>
        <p:nvSpPr>
          <p:cNvPr id="7" name="Slide Number Placeholder 6"/>
          <p:cNvSpPr>
            <a:spLocks noGrp="1"/>
          </p:cNvSpPr>
          <p:nvPr>
            <p:ph type="sldNum" sz="quarter" idx="12"/>
          </p:nvPr>
        </p:nvSpPr>
        <p:spPr/>
        <p:txBody>
          <a:bodyPr/>
          <a:lstStyle/>
          <a:p>
            <a:fld id="{253FF856-2CD4-4641-9790-88317EDF6A69}" type="slidenum">
              <a:rPr lang="fr-FR" smtClean="0"/>
              <a:t>‹N°›</a:t>
            </a:fld>
            <a:endParaRPr lang="fr-FR" dirty="0"/>
          </a:p>
        </p:txBody>
      </p:sp>
    </p:spTree>
    <p:extLst>
      <p:ext uri="{BB962C8B-B14F-4D97-AF65-F5344CB8AC3E}">
        <p14:creationId xmlns:p14="http://schemas.microsoft.com/office/powerpoint/2010/main" val="39699590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le 1"/>
          <p:cNvSpPr>
            <a:spLocks noGrp="1"/>
          </p:cNvSpPr>
          <p:nvPr>
            <p:ph type="title"/>
          </p:nvPr>
        </p:nvSpPr>
        <p:spPr>
          <a:xfrm>
            <a:off x="520712" y="555804"/>
            <a:ext cx="6520220" cy="2017801"/>
          </a:xfrm>
        </p:spPr>
        <p:txBody>
          <a:bodyPr/>
          <a:lstStyle/>
          <a:p>
            <a:r>
              <a:rPr lang="fr-FR"/>
              <a:t>Modifiez le style du titre</a:t>
            </a:r>
            <a:endParaRPr lang="en-US" dirty="0"/>
          </a:p>
        </p:txBody>
      </p:sp>
      <p:sp>
        <p:nvSpPr>
          <p:cNvPr id="3" name="Text Placeholder 2"/>
          <p:cNvSpPr>
            <a:spLocks noGrp="1"/>
          </p:cNvSpPr>
          <p:nvPr>
            <p:ph type="body" idx="1"/>
          </p:nvPr>
        </p:nvSpPr>
        <p:spPr>
          <a:xfrm>
            <a:off x="520713" y="2559104"/>
            <a:ext cx="3198096" cy="1254177"/>
          </a:xfrm>
        </p:spPr>
        <p:txBody>
          <a:bodyPr anchor="b"/>
          <a:lstStyle>
            <a:lvl1pPr marL="0" indent="0">
              <a:buNone/>
              <a:defRPr sz="1984" b="1"/>
            </a:lvl1pPr>
            <a:lvl2pPr marL="377967" indent="0">
              <a:buNone/>
              <a:defRPr sz="1653" b="1"/>
            </a:lvl2pPr>
            <a:lvl3pPr marL="755934" indent="0">
              <a:buNone/>
              <a:defRPr sz="1488" b="1"/>
            </a:lvl3pPr>
            <a:lvl4pPr marL="1133902" indent="0">
              <a:buNone/>
              <a:defRPr sz="1323" b="1"/>
            </a:lvl4pPr>
            <a:lvl5pPr marL="1511869" indent="0">
              <a:buNone/>
              <a:defRPr sz="1323" b="1"/>
            </a:lvl5pPr>
            <a:lvl6pPr marL="1889836" indent="0">
              <a:buNone/>
              <a:defRPr sz="1323" b="1"/>
            </a:lvl6pPr>
            <a:lvl7pPr marL="2267803" indent="0">
              <a:buNone/>
              <a:defRPr sz="1323" b="1"/>
            </a:lvl7pPr>
            <a:lvl8pPr marL="2645771" indent="0">
              <a:buNone/>
              <a:defRPr sz="1323" b="1"/>
            </a:lvl8pPr>
            <a:lvl9pPr marL="3023738" indent="0">
              <a:buNone/>
              <a:defRPr sz="1323" b="1"/>
            </a:lvl9pPr>
          </a:lstStyle>
          <a:p>
            <a:pPr lvl="0"/>
            <a:r>
              <a:rPr lang="fr-FR"/>
              <a:t>Cliquez pour modifier les styles du texte du masque</a:t>
            </a:r>
          </a:p>
        </p:txBody>
      </p:sp>
      <p:sp>
        <p:nvSpPr>
          <p:cNvPr id="4" name="Content Placeholder 3"/>
          <p:cNvSpPr>
            <a:spLocks noGrp="1"/>
          </p:cNvSpPr>
          <p:nvPr>
            <p:ph sz="half" idx="2"/>
          </p:nvPr>
        </p:nvSpPr>
        <p:spPr>
          <a:xfrm>
            <a:off x="520713" y="3813281"/>
            <a:ext cx="3198096" cy="5608762"/>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Text Placeholder 4"/>
          <p:cNvSpPr>
            <a:spLocks noGrp="1"/>
          </p:cNvSpPr>
          <p:nvPr>
            <p:ph type="body" sz="quarter" idx="3"/>
          </p:nvPr>
        </p:nvSpPr>
        <p:spPr>
          <a:xfrm>
            <a:off x="3827086" y="2559104"/>
            <a:ext cx="3213847" cy="1254177"/>
          </a:xfrm>
        </p:spPr>
        <p:txBody>
          <a:bodyPr anchor="b"/>
          <a:lstStyle>
            <a:lvl1pPr marL="0" indent="0">
              <a:buNone/>
              <a:defRPr sz="1984" b="1"/>
            </a:lvl1pPr>
            <a:lvl2pPr marL="377967" indent="0">
              <a:buNone/>
              <a:defRPr sz="1653" b="1"/>
            </a:lvl2pPr>
            <a:lvl3pPr marL="755934" indent="0">
              <a:buNone/>
              <a:defRPr sz="1488" b="1"/>
            </a:lvl3pPr>
            <a:lvl4pPr marL="1133902" indent="0">
              <a:buNone/>
              <a:defRPr sz="1323" b="1"/>
            </a:lvl4pPr>
            <a:lvl5pPr marL="1511869" indent="0">
              <a:buNone/>
              <a:defRPr sz="1323" b="1"/>
            </a:lvl5pPr>
            <a:lvl6pPr marL="1889836" indent="0">
              <a:buNone/>
              <a:defRPr sz="1323" b="1"/>
            </a:lvl6pPr>
            <a:lvl7pPr marL="2267803" indent="0">
              <a:buNone/>
              <a:defRPr sz="1323" b="1"/>
            </a:lvl7pPr>
            <a:lvl8pPr marL="2645771" indent="0">
              <a:buNone/>
              <a:defRPr sz="1323" b="1"/>
            </a:lvl8pPr>
            <a:lvl9pPr marL="3023738" indent="0">
              <a:buNone/>
              <a:defRPr sz="1323" b="1"/>
            </a:lvl9pPr>
          </a:lstStyle>
          <a:p>
            <a:pPr lvl="0"/>
            <a:r>
              <a:rPr lang="fr-FR"/>
              <a:t>Cliquez pour modifier les styles du texte du masque</a:t>
            </a:r>
          </a:p>
        </p:txBody>
      </p:sp>
      <p:sp>
        <p:nvSpPr>
          <p:cNvPr id="6" name="Content Placeholder 5"/>
          <p:cNvSpPr>
            <a:spLocks noGrp="1"/>
          </p:cNvSpPr>
          <p:nvPr>
            <p:ph sz="quarter" idx="4"/>
          </p:nvPr>
        </p:nvSpPr>
        <p:spPr>
          <a:xfrm>
            <a:off x="3827086" y="3813281"/>
            <a:ext cx="3213847" cy="5608762"/>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7" name="Date Placeholder 6"/>
          <p:cNvSpPr>
            <a:spLocks noGrp="1"/>
          </p:cNvSpPr>
          <p:nvPr>
            <p:ph type="dt" sz="half" idx="10"/>
          </p:nvPr>
        </p:nvSpPr>
        <p:spPr/>
        <p:txBody>
          <a:bodyPr/>
          <a:lstStyle/>
          <a:p>
            <a:fld id="{F376EF2D-47CC-4CC9-B9FB-93F12C52BDCF}" type="datetimeFigureOut">
              <a:rPr lang="fr-FR" smtClean="0"/>
              <a:t>04/09/2025</a:t>
            </a:fld>
            <a:endParaRPr lang="fr-FR" dirty="0"/>
          </a:p>
        </p:txBody>
      </p:sp>
      <p:sp>
        <p:nvSpPr>
          <p:cNvPr id="8" name="Footer Placeholder 7"/>
          <p:cNvSpPr>
            <a:spLocks noGrp="1"/>
          </p:cNvSpPr>
          <p:nvPr>
            <p:ph type="ftr" sz="quarter" idx="11"/>
          </p:nvPr>
        </p:nvSpPr>
        <p:spPr/>
        <p:txBody>
          <a:bodyPr/>
          <a:lstStyle/>
          <a:p>
            <a:endParaRPr lang="fr-FR" dirty="0"/>
          </a:p>
        </p:txBody>
      </p:sp>
      <p:sp>
        <p:nvSpPr>
          <p:cNvPr id="9" name="Slide Number Placeholder 8"/>
          <p:cNvSpPr>
            <a:spLocks noGrp="1"/>
          </p:cNvSpPr>
          <p:nvPr>
            <p:ph type="sldNum" sz="quarter" idx="12"/>
          </p:nvPr>
        </p:nvSpPr>
        <p:spPr/>
        <p:txBody>
          <a:bodyPr/>
          <a:lstStyle/>
          <a:p>
            <a:fld id="{253FF856-2CD4-4641-9790-88317EDF6A69}" type="slidenum">
              <a:rPr lang="fr-FR" smtClean="0"/>
              <a:t>‹N°›</a:t>
            </a:fld>
            <a:endParaRPr lang="fr-FR" dirty="0"/>
          </a:p>
        </p:txBody>
      </p:sp>
    </p:spTree>
    <p:extLst>
      <p:ext uri="{BB962C8B-B14F-4D97-AF65-F5344CB8AC3E}">
        <p14:creationId xmlns:p14="http://schemas.microsoft.com/office/powerpoint/2010/main" val="198554666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Date Placeholder 2"/>
          <p:cNvSpPr>
            <a:spLocks noGrp="1"/>
          </p:cNvSpPr>
          <p:nvPr>
            <p:ph type="dt" sz="half" idx="10"/>
          </p:nvPr>
        </p:nvSpPr>
        <p:spPr/>
        <p:txBody>
          <a:bodyPr/>
          <a:lstStyle/>
          <a:p>
            <a:fld id="{F376EF2D-47CC-4CC9-B9FB-93F12C52BDCF}" type="datetimeFigureOut">
              <a:rPr lang="fr-FR" smtClean="0"/>
              <a:t>04/09/2025</a:t>
            </a:fld>
            <a:endParaRPr lang="fr-FR" dirty="0"/>
          </a:p>
        </p:txBody>
      </p:sp>
      <p:sp>
        <p:nvSpPr>
          <p:cNvPr id="4" name="Footer Placeholder 3"/>
          <p:cNvSpPr>
            <a:spLocks noGrp="1"/>
          </p:cNvSpPr>
          <p:nvPr>
            <p:ph type="ftr" sz="quarter" idx="11"/>
          </p:nvPr>
        </p:nvSpPr>
        <p:spPr/>
        <p:txBody>
          <a:bodyPr/>
          <a:lstStyle/>
          <a:p>
            <a:endParaRPr lang="fr-FR" dirty="0"/>
          </a:p>
        </p:txBody>
      </p:sp>
      <p:sp>
        <p:nvSpPr>
          <p:cNvPr id="5" name="Slide Number Placeholder 4"/>
          <p:cNvSpPr>
            <a:spLocks noGrp="1"/>
          </p:cNvSpPr>
          <p:nvPr>
            <p:ph type="sldNum" sz="quarter" idx="12"/>
          </p:nvPr>
        </p:nvSpPr>
        <p:spPr/>
        <p:txBody>
          <a:bodyPr/>
          <a:lstStyle/>
          <a:p>
            <a:fld id="{253FF856-2CD4-4641-9790-88317EDF6A69}" type="slidenum">
              <a:rPr lang="fr-FR" smtClean="0"/>
              <a:t>‹N°›</a:t>
            </a:fld>
            <a:endParaRPr lang="fr-FR" dirty="0"/>
          </a:p>
        </p:txBody>
      </p:sp>
    </p:spTree>
    <p:extLst>
      <p:ext uri="{BB962C8B-B14F-4D97-AF65-F5344CB8AC3E}">
        <p14:creationId xmlns:p14="http://schemas.microsoft.com/office/powerpoint/2010/main" val="349053122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376EF2D-47CC-4CC9-B9FB-93F12C52BDCF}" type="datetimeFigureOut">
              <a:rPr lang="fr-FR" smtClean="0"/>
              <a:t>04/09/2025</a:t>
            </a:fld>
            <a:endParaRPr lang="fr-FR" dirty="0"/>
          </a:p>
        </p:txBody>
      </p:sp>
      <p:sp>
        <p:nvSpPr>
          <p:cNvPr id="3" name="Footer Placeholder 2"/>
          <p:cNvSpPr>
            <a:spLocks noGrp="1"/>
          </p:cNvSpPr>
          <p:nvPr>
            <p:ph type="ftr" sz="quarter" idx="11"/>
          </p:nvPr>
        </p:nvSpPr>
        <p:spPr/>
        <p:txBody>
          <a:bodyPr/>
          <a:lstStyle/>
          <a:p>
            <a:endParaRPr lang="fr-FR" dirty="0"/>
          </a:p>
        </p:txBody>
      </p:sp>
      <p:sp>
        <p:nvSpPr>
          <p:cNvPr id="4" name="Slide Number Placeholder 3"/>
          <p:cNvSpPr>
            <a:spLocks noGrp="1"/>
          </p:cNvSpPr>
          <p:nvPr>
            <p:ph type="sldNum" sz="quarter" idx="12"/>
          </p:nvPr>
        </p:nvSpPr>
        <p:spPr/>
        <p:txBody>
          <a:bodyPr/>
          <a:lstStyle/>
          <a:p>
            <a:fld id="{253FF856-2CD4-4641-9790-88317EDF6A69}" type="slidenum">
              <a:rPr lang="fr-FR" smtClean="0"/>
              <a:t>‹N°›</a:t>
            </a:fld>
            <a:endParaRPr lang="fr-FR" dirty="0"/>
          </a:p>
        </p:txBody>
      </p:sp>
    </p:spTree>
    <p:extLst>
      <p:ext uri="{BB962C8B-B14F-4D97-AF65-F5344CB8AC3E}">
        <p14:creationId xmlns:p14="http://schemas.microsoft.com/office/powerpoint/2010/main" val="108276741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520712" y="695960"/>
            <a:ext cx="2438192" cy="2435860"/>
          </a:xfrm>
        </p:spPr>
        <p:txBody>
          <a:bodyPr anchor="b"/>
          <a:lstStyle>
            <a:lvl1pPr>
              <a:defRPr sz="2645"/>
            </a:lvl1pPr>
          </a:lstStyle>
          <a:p>
            <a:r>
              <a:rPr lang="fr-FR"/>
              <a:t>Modifiez le style du titre</a:t>
            </a:r>
            <a:endParaRPr lang="en-US" dirty="0"/>
          </a:p>
        </p:txBody>
      </p:sp>
      <p:sp>
        <p:nvSpPr>
          <p:cNvPr id="3" name="Content Placeholder 2"/>
          <p:cNvSpPr>
            <a:spLocks noGrp="1"/>
          </p:cNvSpPr>
          <p:nvPr>
            <p:ph idx="1"/>
          </p:nvPr>
        </p:nvSpPr>
        <p:spPr>
          <a:xfrm>
            <a:off x="3213847" y="1503083"/>
            <a:ext cx="3827085" cy="7418740"/>
          </a:xfrm>
        </p:spPr>
        <p:txBody>
          <a:bodyPr/>
          <a:lstStyle>
            <a:lvl1pPr>
              <a:defRPr sz="2645"/>
            </a:lvl1pPr>
            <a:lvl2pPr>
              <a:defRPr sz="2315"/>
            </a:lvl2pPr>
            <a:lvl3pPr>
              <a:defRPr sz="1984"/>
            </a:lvl3pPr>
            <a:lvl4pPr>
              <a:defRPr sz="1653"/>
            </a:lvl4pPr>
            <a:lvl5pPr>
              <a:defRPr sz="1653"/>
            </a:lvl5pPr>
            <a:lvl6pPr>
              <a:defRPr sz="1653"/>
            </a:lvl6pPr>
            <a:lvl7pPr>
              <a:defRPr sz="1653"/>
            </a:lvl7pPr>
            <a:lvl8pPr>
              <a:defRPr sz="1653"/>
            </a:lvl8pPr>
            <a:lvl9pPr>
              <a:defRPr sz="1653"/>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Text Placeholder 3"/>
          <p:cNvSpPr>
            <a:spLocks noGrp="1"/>
          </p:cNvSpPr>
          <p:nvPr>
            <p:ph type="body" sz="half" idx="2"/>
          </p:nvPr>
        </p:nvSpPr>
        <p:spPr>
          <a:xfrm>
            <a:off x="520712" y="3131820"/>
            <a:ext cx="2438192" cy="5802084"/>
          </a:xfrm>
        </p:spPr>
        <p:txBody>
          <a:bodyPr/>
          <a:lstStyle>
            <a:lvl1pPr marL="0" indent="0">
              <a:buNone/>
              <a:defRPr sz="1323"/>
            </a:lvl1pPr>
            <a:lvl2pPr marL="377967" indent="0">
              <a:buNone/>
              <a:defRPr sz="1157"/>
            </a:lvl2pPr>
            <a:lvl3pPr marL="755934" indent="0">
              <a:buNone/>
              <a:defRPr sz="992"/>
            </a:lvl3pPr>
            <a:lvl4pPr marL="1133902" indent="0">
              <a:buNone/>
              <a:defRPr sz="827"/>
            </a:lvl4pPr>
            <a:lvl5pPr marL="1511869" indent="0">
              <a:buNone/>
              <a:defRPr sz="827"/>
            </a:lvl5pPr>
            <a:lvl6pPr marL="1889836" indent="0">
              <a:buNone/>
              <a:defRPr sz="827"/>
            </a:lvl6pPr>
            <a:lvl7pPr marL="2267803" indent="0">
              <a:buNone/>
              <a:defRPr sz="827"/>
            </a:lvl7pPr>
            <a:lvl8pPr marL="2645771" indent="0">
              <a:buNone/>
              <a:defRPr sz="827"/>
            </a:lvl8pPr>
            <a:lvl9pPr marL="3023738" indent="0">
              <a:buNone/>
              <a:defRPr sz="827"/>
            </a:lvl9pPr>
          </a:lstStyle>
          <a:p>
            <a:pPr lvl="0"/>
            <a:r>
              <a:rPr lang="fr-FR"/>
              <a:t>Cliquez pour modifier les styles du texte du masque</a:t>
            </a:r>
          </a:p>
        </p:txBody>
      </p:sp>
      <p:sp>
        <p:nvSpPr>
          <p:cNvPr id="5" name="Date Placeholder 4"/>
          <p:cNvSpPr>
            <a:spLocks noGrp="1"/>
          </p:cNvSpPr>
          <p:nvPr>
            <p:ph type="dt" sz="half" idx="10"/>
          </p:nvPr>
        </p:nvSpPr>
        <p:spPr/>
        <p:txBody>
          <a:bodyPr/>
          <a:lstStyle/>
          <a:p>
            <a:fld id="{F376EF2D-47CC-4CC9-B9FB-93F12C52BDCF}" type="datetimeFigureOut">
              <a:rPr lang="fr-FR" smtClean="0"/>
              <a:t>04/09/2025</a:t>
            </a:fld>
            <a:endParaRPr lang="fr-FR" dirty="0"/>
          </a:p>
        </p:txBody>
      </p:sp>
      <p:sp>
        <p:nvSpPr>
          <p:cNvPr id="6" name="Footer Placeholder 5"/>
          <p:cNvSpPr>
            <a:spLocks noGrp="1"/>
          </p:cNvSpPr>
          <p:nvPr>
            <p:ph type="ftr" sz="quarter" idx="11"/>
          </p:nvPr>
        </p:nvSpPr>
        <p:spPr/>
        <p:txBody>
          <a:bodyPr/>
          <a:lstStyle/>
          <a:p>
            <a:endParaRPr lang="fr-FR" dirty="0"/>
          </a:p>
        </p:txBody>
      </p:sp>
      <p:sp>
        <p:nvSpPr>
          <p:cNvPr id="7" name="Slide Number Placeholder 6"/>
          <p:cNvSpPr>
            <a:spLocks noGrp="1"/>
          </p:cNvSpPr>
          <p:nvPr>
            <p:ph type="sldNum" sz="quarter" idx="12"/>
          </p:nvPr>
        </p:nvSpPr>
        <p:spPr/>
        <p:txBody>
          <a:bodyPr/>
          <a:lstStyle/>
          <a:p>
            <a:fld id="{253FF856-2CD4-4641-9790-88317EDF6A69}" type="slidenum">
              <a:rPr lang="fr-FR" smtClean="0"/>
              <a:t>‹N°›</a:t>
            </a:fld>
            <a:endParaRPr lang="fr-FR" dirty="0"/>
          </a:p>
        </p:txBody>
      </p:sp>
    </p:spTree>
    <p:extLst>
      <p:ext uri="{BB962C8B-B14F-4D97-AF65-F5344CB8AC3E}">
        <p14:creationId xmlns:p14="http://schemas.microsoft.com/office/powerpoint/2010/main" val="206604547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520712" y="695960"/>
            <a:ext cx="2438192" cy="2435860"/>
          </a:xfrm>
        </p:spPr>
        <p:txBody>
          <a:bodyPr anchor="b"/>
          <a:lstStyle>
            <a:lvl1pPr>
              <a:defRPr sz="2645"/>
            </a:lvl1pPr>
          </a:lstStyle>
          <a:p>
            <a:r>
              <a:rPr lang="fr-FR"/>
              <a:t>Modifiez le style du titre</a:t>
            </a:r>
            <a:endParaRPr lang="en-US" dirty="0"/>
          </a:p>
        </p:txBody>
      </p:sp>
      <p:sp>
        <p:nvSpPr>
          <p:cNvPr id="3" name="Picture Placeholder 2"/>
          <p:cNvSpPr>
            <a:spLocks noGrp="1" noChangeAspect="1"/>
          </p:cNvSpPr>
          <p:nvPr>
            <p:ph type="pic" idx="1"/>
          </p:nvPr>
        </p:nvSpPr>
        <p:spPr>
          <a:xfrm>
            <a:off x="3213847" y="1503083"/>
            <a:ext cx="3827085" cy="7418740"/>
          </a:xfrm>
        </p:spPr>
        <p:txBody>
          <a:bodyPr anchor="t"/>
          <a:lstStyle>
            <a:lvl1pPr marL="0" indent="0">
              <a:buNone/>
              <a:defRPr sz="2645"/>
            </a:lvl1pPr>
            <a:lvl2pPr marL="377967" indent="0">
              <a:buNone/>
              <a:defRPr sz="2315"/>
            </a:lvl2pPr>
            <a:lvl3pPr marL="755934" indent="0">
              <a:buNone/>
              <a:defRPr sz="1984"/>
            </a:lvl3pPr>
            <a:lvl4pPr marL="1133902" indent="0">
              <a:buNone/>
              <a:defRPr sz="1653"/>
            </a:lvl4pPr>
            <a:lvl5pPr marL="1511869" indent="0">
              <a:buNone/>
              <a:defRPr sz="1653"/>
            </a:lvl5pPr>
            <a:lvl6pPr marL="1889836" indent="0">
              <a:buNone/>
              <a:defRPr sz="1653"/>
            </a:lvl6pPr>
            <a:lvl7pPr marL="2267803" indent="0">
              <a:buNone/>
              <a:defRPr sz="1653"/>
            </a:lvl7pPr>
            <a:lvl8pPr marL="2645771" indent="0">
              <a:buNone/>
              <a:defRPr sz="1653"/>
            </a:lvl8pPr>
            <a:lvl9pPr marL="3023738" indent="0">
              <a:buNone/>
              <a:defRPr sz="1653"/>
            </a:lvl9pPr>
          </a:lstStyle>
          <a:p>
            <a:r>
              <a:rPr lang="fr-FR" dirty="0"/>
              <a:t>Cliquez sur l'icône pour ajouter une image</a:t>
            </a:r>
            <a:endParaRPr lang="en-US" dirty="0"/>
          </a:p>
        </p:txBody>
      </p:sp>
      <p:sp>
        <p:nvSpPr>
          <p:cNvPr id="4" name="Text Placeholder 3"/>
          <p:cNvSpPr>
            <a:spLocks noGrp="1"/>
          </p:cNvSpPr>
          <p:nvPr>
            <p:ph type="body" sz="half" idx="2"/>
          </p:nvPr>
        </p:nvSpPr>
        <p:spPr>
          <a:xfrm>
            <a:off x="520712" y="3131820"/>
            <a:ext cx="2438192" cy="5802084"/>
          </a:xfrm>
        </p:spPr>
        <p:txBody>
          <a:bodyPr/>
          <a:lstStyle>
            <a:lvl1pPr marL="0" indent="0">
              <a:buNone/>
              <a:defRPr sz="1323"/>
            </a:lvl1pPr>
            <a:lvl2pPr marL="377967" indent="0">
              <a:buNone/>
              <a:defRPr sz="1157"/>
            </a:lvl2pPr>
            <a:lvl3pPr marL="755934" indent="0">
              <a:buNone/>
              <a:defRPr sz="992"/>
            </a:lvl3pPr>
            <a:lvl4pPr marL="1133902" indent="0">
              <a:buNone/>
              <a:defRPr sz="827"/>
            </a:lvl4pPr>
            <a:lvl5pPr marL="1511869" indent="0">
              <a:buNone/>
              <a:defRPr sz="827"/>
            </a:lvl5pPr>
            <a:lvl6pPr marL="1889836" indent="0">
              <a:buNone/>
              <a:defRPr sz="827"/>
            </a:lvl6pPr>
            <a:lvl7pPr marL="2267803" indent="0">
              <a:buNone/>
              <a:defRPr sz="827"/>
            </a:lvl7pPr>
            <a:lvl8pPr marL="2645771" indent="0">
              <a:buNone/>
              <a:defRPr sz="827"/>
            </a:lvl8pPr>
            <a:lvl9pPr marL="3023738" indent="0">
              <a:buNone/>
              <a:defRPr sz="827"/>
            </a:lvl9pPr>
          </a:lstStyle>
          <a:p>
            <a:pPr lvl="0"/>
            <a:r>
              <a:rPr lang="fr-FR"/>
              <a:t>Cliquez pour modifier les styles du texte du masque</a:t>
            </a:r>
          </a:p>
        </p:txBody>
      </p:sp>
      <p:sp>
        <p:nvSpPr>
          <p:cNvPr id="5" name="Date Placeholder 4"/>
          <p:cNvSpPr>
            <a:spLocks noGrp="1"/>
          </p:cNvSpPr>
          <p:nvPr>
            <p:ph type="dt" sz="half" idx="10"/>
          </p:nvPr>
        </p:nvSpPr>
        <p:spPr/>
        <p:txBody>
          <a:bodyPr/>
          <a:lstStyle/>
          <a:p>
            <a:fld id="{F376EF2D-47CC-4CC9-B9FB-93F12C52BDCF}" type="datetimeFigureOut">
              <a:rPr lang="fr-FR" smtClean="0"/>
              <a:t>04/09/2025</a:t>
            </a:fld>
            <a:endParaRPr lang="fr-FR" dirty="0"/>
          </a:p>
        </p:txBody>
      </p:sp>
      <p:sp>
        <p:nvSpPr>
          <p:cNvPr id="6" name="Footer Placeholder 5"/>
          <p:cNvSpPr>
            <a:spLocks noGrp="1"/>
          </p:cNvSpPr>
          <p:nvPr>
            <p:ph type="ftr" sz="quarter" idx="11"/>
          </p:nvPr>
        </p:nvSpPr>
        <p:spPr/>
        <p:txBody>
          <a:bodyPr/>
          <a:lstStyle/>
          <a:p>
            <a:endParaRPr lang="fr-FR" dirty="0"/>
          </a:p>
        </p:txBody>
      </p:sp>
      <p:sp>
        <p:nvSpPr>
          <p:cNvPr id="7" name="Slide Number Placeholder 6"/>
          <p:cNvSpPr>
            <a:spLocks noGrp="1"/>
          </p:cNvSpPr>
          <p:nvPr>
            <p:ph type="sldNum" sz="quarter" idx="12"/>
          </p:nvPr>
        </p:nvSpPr>
        <p:spPr/>
        <p:txBody>
          <a:bodyPr/>
          <a:lstStyle/>
          <a:p>
            <a:fld id="{253FF856-2CD4-4641-9790-88317EDF6A69}" type="slidenum">
              <a:rPr lang="fr-FR" smtClean="0"/>
              <a:t>‹N°›</a:t>
            </a:fld>
            <a:endParaRPr lang="fr-FR" dirty="0"/>
          </a:p>
        </p:txBody>
      </p:sp>
    </p:spTree>
    <p:extLst>
      <p:ext uri="{BB962C8B-B14F-4D97-AF65-F5344CB8AC3E}">
        <p14:creationId xmlns:p14="http://schemas.microsoft.com/office/powerpoint/2010/main" val="28153268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19728" y="555804"/>
            <a:ext cx="6520220" cy="2017801"/>
          </a:xfrm>
          <a:prstGeom prst="rect">
            <a:avLst/>
          </a:prstGeom>
        </p:spPr>
        <p:txBody>
          <a:bodyPr vert="horz" lIns="91440" tIns="45720" rIns="91440" bIns="45720" rtlCol="0" anchor="ctr">
            <a:normAutofit/>
          </a:bodyPr>
          <a:lstStyle/>
          <a:p>
            <a:r>
              <a:rPr lang="fr-FR"/>
              <a:t>Modifiez le style du titre</a:t>
            </a:r>
            <a:endParaRPr lang="en-US" dirty="0"/>
          </a:p>
        </p:txBody>
      </p:sp>
      <p:sp>
        <p:nvSpPr>
          <p:cNvPr id="3" name="Text Placeholder 2"/>
          <p:cNvSpPr>
            <a:spLocks noGrp="1"/>
          </p:cNvSpPr>
          <p:nvPr>
            <p:ph type="body" idx="1"/>
          </p:nvPr>
        </p:nvSpPr>
        <p:spPr>
          <a:xfrm>
            <a:off x="519728" y="2779007"/>
            <a:ext cx="6520220" cy="6623703"/>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2"/>
          </p:nvPr>
        </p:nvSpPr>
        <p:spPr>
          <a:xfrm>
            <a:off x="519728" y="9675780"/>
            <a:ext cx="1700927" cy="555801"/>
          </a:xfrm>
          <a:prstGeom prst="rect">
            <a:avLst/>
          </a:prstGeom>
        </p:spPr>
        <p:txBody>
          <a:bodyPr vert="horz" lIns="91440" tIns="45720" rIns="91440" bIns="45720" rtlCol="0" anchor="ctr"/>
          <a:lstStyle>
            <a:lvl1pPr algn="l">
              <a:defRPr sz="992">
                <a:solidFill>
                  <a:schemeClr val="tx1">
                    <a:tint val="75000"/>
                  </a:schemeClr>
                </a:solidFill>
              </a:defRPr>
            </a:lvl1pPr>
          </a:lstStyle>
          <a:p>
            <a:fld id="{F376EF2D-47CC-4CC9-B9FB-93F12C52BDCF}" type="datetimeFigureOut">
              <a:rPr lang="fr-FR" smtClean="0"/>
              <a:t>04/09/2025</a:t>
            </a:fld>
            <a:endParaRPr lang="fr-FR" dirty="0"/>
          </a:p>
        </p:txBody>
      </p:sp>
      <p:sp>
        <p:nvSpPr>
          <p:cNvPr id="5" name="Footer Placeholder 4"/>
          <p:cNvSpPr>
            <a:spLocks noGrp="1"/>
          </p:cNvSpPr>
          <p:nvPr>
            <p:ph type="ftr" sz="quarter" idx="3"/>
          </p:nvPr>
        </p:nvSpPr>
        <p:spPr>
          <a:xfrm>
            <a:off x="2504143" y="9675780"/>
            <a:ext cx="2551390" cy="555801"/>
          </a:xfrm>
          <a:prstGeom prst="rect">
            <a:avLst/>
          </a:prstGeom>
        </p:spPr>
        <p:txBody>
          <a:bodyPr vert="horz" lIns="91440" tIns="45720" rIns="91440" bIns="45720" rtlCol="0" anchor="ctr"/>
          <a:lstStyle>
            <a:lvl1pPr algn="ctr">
              <a:defRPr sz="992">
                <a:solidFill>
                  <a:schemeClr val="tx1">
                    <a:tint val="75000"/>
                  </a:schemeClr>
                </a:solidFill>
              </a:defRPr>
            </a:lvl1pPr>
          </a:lstStyle>
          <a:p>
            <a:endParaRPr lang="fr-FR" dirty="0"/>
          </a:p>
        </p:txBody>
      </p:sp>
      <p:sp>
        <p:nvSpPr>
          <p:cNvPr id="6" name="Slide Number Placeholder 5"/>
          <p:cNvSpPr>
            <a:spLocks noGrp="1"/>
          </p:cNvSpPr>
          <p:nvPr>
            <p:ph type="sldNum" sz="quarter" idx="4"/>
          </p:nvPr>
        </p:nvSpPr>
        <p:spPr>
          <a:xfrm>
            <a:off x="5339020" y="9675780"/>
            <a:ext cx="1700927" cy="555801"/>
          </a:xfrm>
          <a:prstGeom prst="rect">
            <a:avLst/>
          </a:prstGeom>
        </p:spPr>
        <p:txBody>
          <a:bodyPr vert="horz" lIns="91440" tIns="45720" rIns="91440" bIns="45720" rtlCol="0" anchor="ctr"/>
          <a:lstStyle>
            <a:lvl1pPr algn="r">
              <a:defRPr sz="992">
                <a:solidFill>
                  <a:schemeClr val="tx1">
                    <a:tint val="75000"/>
                  </a:schemeClr>
                </a:solidFill>
              </a:defRPr>
            </a:lvl1pPr>
          </a:lstStyle>
          <a:p>
            <a:fld id="{253FF856-2CD4-4641-9790-88317EDF6A69}" type="slidenum">
              <a:rPr lang="fr-FR" smtClean="0"/>
              <a:t>‹N°›</a:t>
            </a:fld>
            <a:endParaRPr lang="fr-FR" dirty="0"/>
          </a:p>
        </p:txBody>
      </p:sp>
    </p:spTree>
    <p:extLst>
      <p:ext uri="{BB962C8B-B14F-4D97-AF65-F5344CB8AC3E}">
        <p14:creationId xmlns:p14="http://schemas.microsoft.com/office/powerpoint/2010/main" val="1437092109"/>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755934" rtl="0" eaLnBrk="1" latinLnBrk="0" hangingPunct="1">
        <a:lnSpc>
          <a:spcPct val="90000"/>
        </a:lnSpc>
        <a:spcBef>
          <a:spcPct val="0"/>
        </a:spcBef>
        <a:buNone/>
        <a:defRPr sz="3637" kern="1200">
          <a:solidFill>
            <a:schemeClr val="tx1"/>
          </a:solidFill>
          <a:latin typeface="+mj-lt"/>
          <a:ea typeface="+mj-ea"/>
          <a:cs typeface="+mj-cs"/>
        </a:defRPr>
      </a:lvl1pPr>
    </p:titleStyle>
    <p:bodyStyle>
      <a:lvl1pPr marL="188984" indent="-188984" algn="l" defTabSz="755934" rtl="0" eaLnBrk="1" latinLnBrk="0" hangingPunct="1">
        <a:lnSpc>
          <a:spcPct val="90000"/>
        </a:lnSpc>
        <a:spcBef>
          <a:spcPts val="827"/>
        </a:spcBef>
        <a:buFont typeface="Arial" panose="020B0604020202020204" pitchFamily="34" charset="0"/>
        <a:buChar char="•"/>
        <a:defRPr sz="2315" kern="1200">
          <a:solidFill>
            <a:schemeClr val="tx1"/>
          </a:solidFill>
          <a:latin typeface="+mn-lt"/>
          <a:ea typeface="+mn-ea"/>
          <a:cs typeface="+mn-cs"/>
        </a:defRPr>
      </a:lvl1pPr>
      <a:lvl2pPr marL="566951" indent="-188984" algn="l" defTabSz="755934" rtl="0" eaLnBrk="1" latinLnBrk="0" hangingPunct="1">
        <a:lnSpc>
          <a:spcPct val="90000"/>
        </a:lnSpc>
        <a:spcBef>
          <a:spcPts val="413"/>
        </a:spcBef>
        <a:buFont typeface="Arial" panose="020B0604020202020204" pitchFamily="34" charset="0"/>
        <a:buChar char="•"/>
        <a:defRPr sz="1984" kern="1200">
          <a:solidFill>
            <a:schemeClr val="tx1"/>
          </a:solidFill>
          <a:latin typeface="+mn-lt"/>
          <a:ea typeface="+mn-ea"/>
          <a:cs typeface="+mn-cs"/>
        </a:defRPr>
      </a:lvl2pPr>
      <a:lvl3pPr marL="944918" indent="-188984" algn="l" defTabSz="755934" rtl="0" eaLnBrk="1" latinLnBrk="0" hangingPunct="1">
        <a:lnSpc>
          <a:spcPct val="90000"/>
        </a:lnSpc>
        <a:spcBef>
          <a:spcPts val="413"/>
        </a:spcBef>
        <a:buFont typeface="Arial" panose="020B0604020202020204" pitchFamily="34" charset="0"/>
        <a:buChar char="•"/>
        <a:defRPr sz="1653" kern="1200">
          <a:solidFill>
            <a:schemeClr val="tx1"/>
          </a:solidFill>
          <a:latin typeface="+mn-lt"/>
          <a:ea typeface="+mn-ea"/>
          <a:cs typeface="+mn-cs"/>
        </a:defRPr>
      </a:lvl3pPr>
      <a:lvl4pPr marL="1322885"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4pPr>
      <a:lvl5pPr marL="1700853"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p:bodyStyle>
    <p:otherStyle>
      <a:defPPr>
        <a:defRPr lang="en-US"/>
      </a:defPPr>
      <a:lvl1pPr marL="0" algn="l" defTabSz="755934" rtl="0" eaLnBrk="1" latinLnBrk="0" hangingPunct="1">
        <a:defRPr sz="1488" kern="1200">
          <a:solidFill>
            <a:schemeClr val="tx1"/>
          </a:solidFill>
          <a:latin typeface="+mn-lt"/>
          <a:ea typeface="+mn-ea"/>
          <a:cs typeface="+mn-cs"/>
        </a:defRPr>
      </a:lvl1pPr>
      <a:lvl2pPr marL="377967" algn="l" defTabSz="755934" rtl="0" eaLnBrk="1" latinLnBrk="0" hangingPunct="1">
        <a:defRPr sz="1488" kern="1200">
          <a:solidFill>
            <a:schemeClr val="tx1"/>
          </a:solidFill>
          <a:latin typeface="+mn-lt"/>
          <a:ea typeface="+mn-ea"/>
          <a:cs typeface="+mn-cs"/>
        </a:defRPr>
      </a:lvl2pPr>
      <a:lvl3pPr marL="755934" algn="l" defTabSz="755934" rtl="0" eaLnBrk="1" latinLnBrk="0" hangingPunct="1">
        <a:defRPr sz="1488" kern="1200">
          <a:solidFill>
            <a:schemeClr val="tx1"/>
          </a:solidFill>
          <a:latin typeface="+mn-lt"/>
          <a:ea typeface="+mn-ea"/>
          <a:cs typeface="+mn-cs"/>
        </a:defRPr>
      </a:lvl3pPr>
      <a:lvl4pPr marL="1133902" algn="l" defTabSz="755934" rtl="0" eaLnBrk="1" latinLnBrk="0" hangingPunct="1">
        <a:defRPr sz="1488" kern="1200">
          <a:solidFill>
            <a:schemeClr val="tx1"/>
          </a:solidFill>
          <a:latin typeface="+mn-lt"/>
          <a:ea typeface="+mn-ea"/>
          <a:cs typeface="+mn-cs"/>
        </a:defRPr>
      </a:lvl4pPr>
      <a:lvl5pPr marL="1511869" algn="l" defTabSz="755934" rtl="0" eaLnBrk="1" latinLnBrk="0" hangingPunct="1">
        <a:defRPr sz="1488" kern="1200">
          <a:solidFill>
            <a:schemeClr val="tx1"/>
          </a:solidFill>
          <a:latin typeface="+mn-lt"/>
          <a:ea typeface="+mn-ea"/>
          <a:cs typeface="+mn-cs"/>
        </a:defRPr>
      </a:lvl5pPr>
      <a:lvl6pPr marL="1889836" algn="l" defTabSz="755934" rtl="0" eaLnBrk="1" latinLnBrk="0" hangingPunct="1">
        <a:defRPr sz="1488" kern="1200">
          <a:solidFill>
            <a:schemeClr val="tx1"/>
          </a:solidFill>
          <a:latin typeface="+mn-lt"/>
          <a:ea typeface="+mn-ea"/>
          <a:cs typeface="+mn-cs"/>
        </a:defRPr>
      </a:lvl6pPr>
      <a:lvl7pPr marL="2267803" algn="l" defTabSz="755934" rtl="0" eaLnBrk="1" latinLnBrk="0" hangingPunct="1">
        <a:defRPr sz="1488" kern="1200">
          <a:solidFill>
            <a:schemeClr val="tx1"/>
          </a:solidFill>
          <a:latin typeface="+mn-lt"/>
          <a:ea typeface="+mn-ea"/>
          <a:cs typeface="+mn-cs"/>
        </a:defRPr>
      </a:lvl7pPr>
      <a:lvl8pPr marL="2645771" algn="l" defTabSz="755934" rtl="0" eaLnBrk="1" latinLnBrk="0" hangingPunct="1">
        <a:defRPr sz="1488" kern="1200">
          <a:solidFill>
            <a:schemeClr val="tx1"/>
          </a:solidFill>
          <a:latin typeface="+mn-lt"/>
          <a:ea typeface="+mn-ea"/>
          <a:cs typeface="+mn-cs"/>
        </a:defRPr>
      </a:lvl8pPr>
      <a:lvl9pPr marL="3023738" algn="l" defTabSz="755934" rtl="0" eaLnBrk="1" latinLnBrk="0" hangingPunct="1">
        <a:defRPr sz="1488"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jp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jpeg"/><Relationship Id="rId4" Type="http://schemas.openxmlformats.org/officeDocument/2006/relationships/image" Target="../media/image3.jpeg"/><Relationship Id="rId9" Type="http://schemas.openxmlformats.org/officeDocument/2006/relationships/image" Target="../media/image8.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8BA443A0-9408-45C9-8452-DED1A7948461}"/>
              </a:ext>
            </a:extLst>
          </p:cNvPr>
          <p:cNvSpPr/>
          <p:nvPr/>
        </p:nvSpPr>
        <p:spPr>
          <a:xfrm>
            <a:off x="0" y="0"/>
            <a:ext cx="7559675" cy="101830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6" name="Image 5">
            <a:extLst>
              <a:ext uri="{FF2B5EF4-FFF2-40B4-BE49-F238E27FC236}">
                <a16:creationId xmlns:a16="http://schemas.microsoft.com/office/drawing/2014/main" id="{A42FCBBA-CE64-4B81-B8C9-CCE0F3B46153}"/>
              </a:ext>
            </a:extLst>
          </p:cNvPr>
          <p:cNvPicPr>
            <a:picLocks noChangeAspect="1"/>
          </p:cNvPicPr>
          <p:nvPr/>
        </p:nvPicPr>
        <p:blipFill>
          <a:blip r:embed="rId2"/>
          <a:stretch>
            <a:fillRect/>
          </a:stretch>
        </p:blipFill>
        <p:spPr>
          <a:xfrm>
            <a:off x="44509" y="45144"/>
            <a:ext cx="970731" cy="943429"/>
          </a:xfrm>
          <a:prstGeom prst="rect">
            <a:avLst/>
          </a:prstGeom>
        </p:spPr>
      </p:pic>
      <p:sp>
        <p:nvSpPr>
          <p:cNvPr id="7" name="ZoneTexte 6">
            <a:extLst>
              <a:ext uri="{FF2B5EF4-FFF2-40B4-BE49-F238E27FC236}">
                <a16:creationId xmlns:a16="http://schemas.microsoft.com/office/drawing/2014/main" id="{21B07754-D6CE-4DE9-8396-6F125145F43A}"/>
              </a:ext>
            </a:extLst>
          </p:cNvPr>
          <p:cNvSpPr txBox="1"/>
          <p:nvPr/>
        </p:nvSpPr>
        <p:spPr>
          <a:xfrm>
            <a:off x="1741714" y="130629"/>
            <a:ext cx="3829382" cy="369332"/>
          </a:xfrm>
          <a:prstGeom prst="rect">
            <a:avLst/>
          </a:prstGeom>
          <a:noFill/>
        </p:spPr>
        <p:txBody>
          <a:bodyPr wrap="none" rtlCol="0">
            <a:spAutoFit/>
          </a:bodyPr>
          <a:lstStyle/>
          <a:p>
            <a:r>
              <a:rPr lang="fr-FR" b="1" dirty="0">
                <a:solidFill>
                  <a:schemeClr val="bg1"/>
                </a:solidFill>
                <a:latin typeface="Arial Black" panose="020B0A04020102020204" pitchFamily="34" charset="0"/>
              </a:rPr>
              <a:t>Biosécurité en élevage bovin</a:t>
            </a:r>
          </a:p>
        </p:txBody>
      </p:sp>
      <p:sp>
        <p:nvSpPr>
          <p:cNvPr id="10" name="ZoneTexte 3">
            <a:extLst>
              <a:ext uri="{FF2B5EF4-FFF2-40B4-BE49-F238E27FC236}">
                <a16:creationId xmlns:a16="http://schemas.microsoft.com/office/drawing/2014/main" id="{4C7EED97-D5EE-4379-8A25-484E41EDA587}"/>
              </a:ext>
            </a:extLst>
          </p:cNvPr>
          <p:cNvSpPr txBox="1">
            <a:spLocks noChangeArrowheads="1"/>
          </p:cNvSpPr>
          <p:nvPr/>
        </p:nvSpPr>
        <p:spPr bwMode="auto">
          <a:xfrm>
            <a:off x="1229712" y="623980"/>
            <a:ext cx="5791199"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r>
              <a:rPr lang="fr-FR" altLang="fr-FR" sz="1400" dirty="0">
                <a:solidFill>
                  <a:schemeClr val="bg1"/>
                </a:solidFill>
                <a:latin typeface="Arial Black" panose="020B0A04020102020204" pitchFamily="34" charset="0"/>
              </a:rPr>
              <a:t>Gérer le matériel en commun</a:t>
            </a:r>
          </a:p>
        </p:txBody>
      </p:sp>
      <p:pic>
        <p:nvPicPr>
          <p:cNvPr id="3" name="Image 2">
            <a:extLst>
              <a:ext uri="{FF2B5EF4-FFF2-40B4-BE49-F238E27FC236}">
                <a16:creationId xmlns:a16="http://schemas.microsoft.com/office/drawing/2014/main" id="{4A589BD3-A58B-4357-BC15-3755C8BBA06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94215" y="165261"/>
            <a:ext cx="1219370" cy="485843"/>
          </a:xfrm>
          <a:prstGeom prst="rect">
            <a:avLst/>
          </a:prstGeom>
        </p:spPr>
      </p:pic>
      <p:sp>
        <p:nvSpPr>
          <p:cNvPr id="4" name="Rectangle : coins arrondis 3">
            <a:extLst>
              <a:ext uri="{FF2B5EF4-FFF2-40B4-BE49-F238E27FC236}">
                <a16:creationId xmlns:a16="http://schemas.microsoft.com/office/drawing/2014/main" id="{F02D60C2-EF7C-4420-B9CC-1A2CC6EE659D}"/>
              </a:ext>
            </a:extLst>
          </p:cNvPr>
          <p:cNvSpPr/>
          <p:nvPr/>
        </p:nvSpPr>
        <p:spPr>
          <a:xfrm>
            <a:off x="247496" y="5466513"/>
            <a:ext cx="5038879" cy="698124"/>
          </a:xfrm>
          <a:prstGeom prst="roundRect">
            <a:avLst/>
          </a:prstGeom>
          <a:noFill/>
          <a:ln w="2857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fr-FR" altLang="fr-FR" sz="1200" dirty="0">
              <a:solidFill>
                <a:schemeClr val="tx1"/>
              </a:solidFill>
              <a:latin typeface="Arial" panose="020B0604020202020204" pitchFamily="34" charset="0"/>
            </a:endParaRPr>
          </a:p>
        </p:txBody>
      </p:sp>
      <p:sp>
        <p:nvSpPr>
          <p:cNvPr id="5" name="Rectangle : coins arrondis 4">
            <a:extLst>
              <a:ext uri="{FF2B5EF4-FFF2-40B4-BE49-F238E27FC236}">
                <a16:creationId xmlns:a16="http://schemas.microsoft.com/office/drawing/2014/main" id="{D5391599-6374-4BF5-8DC2-63AB0434EE92}"/>
              </a:ext>
            </a:extLst>
          </p:cNvPr>
          <p:cNvSpPr/>
          <p:nvPr/>
        </p:nvSpPr>
        <p:spPr>
          <a:xfrm>
            <a:off x="2046514" y="6377895"/>
            <a:ext cx="5350825" cy="1200328"/>
          </a:xfrm>
          <a:prstGeom prst="roundRect">
            <a:avLst/>
          </a:prstGeom>
          <a:noFill/>
          <a:ln w="2857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3" name="Rectangle : coins arrondis 12">
            <a:extLst>
              <a:ext uri="{FF2B5EF4-FFF2-40B4-BE49-F238E27FC236}">
                <a16:creationId xmlns:a16="http://schemas.microsoft.com/office/drawing/2014/main" id="{2781B97F-1532-4465-9543-58F1FD1C5828}"/>
              </a:ext>
            </a:extLst>
          </p:cNvPr>
          <p:cNvSpPr/>
          <p:nvPr/>
        </p:nvSpPr>
        <p:spPr>
          <a:xfrm>
            <a:off x="247496" y="7908696"/>
            <a:ext cx="5067286" cy="665639"/>
          </a:xfrm>
          <a:prstGeom prst="roundRect">
            <a:avLst/>
          </a:prstGeom>
          <a:noFill/>
          <a:ln w="2857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50" name="Rectangle : coins arrondis 49">
            <a:extLst>
              <a:ext uri="{FF2B5EF4-FFF2-40B4-BE49-F238E27FC236}">
                <a16:creationId xmlns:a16="http://schemas.microsoft.com/office/drawing/2014/main" id="{1979DC28-FC6E-4307-BC7E-CE50BDABD5ED}"/>
              </a:ext>
            </a:extLst>
          </p:cNvPr>
          <p:cNvSpPr/>
          <p:nvPr/>
        </p:nvSpPr>
        <p:spPr>
          <a:xfrm>
            <a:off x="2055454" y="4486763"/>
            <a:ext cx="5228898" cy="665639"/>
          </a:xfrm>
          <a:prstGeom prst="roundRect">
            <a:avLst/>
          </a:prstGeom>
          <a:noFill/>
          <a:ln w="2857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38" name="Rectangle : coins arrondis 37">
            <a:extLst>
              <a:ext uri="{FF2B5EF4-FFF2-40B4-BE49-F238E27FC236}">
                <a16:creationId xmlns:a16="http://schemas.microsoft.com/office/drawing/2014/main" id="{F6F16102-3444-4429-9FCD-D78E1A4C4D94}"/>
              </a:ext>
            </a:extLst>
          </p:cNvPr>
          <p:cNvSpPr/>
          <p:nvPr/>
        </p:nvSpPr>
        <p:spPr>
          <a:xfrm>
            <a:off x="2055454" y="2017917"/>
            <a:ext cx="5275769" cy="631476"/>
          </a:xfrm>
          <a:prstGeom prst="roundRect">
            <a:avLst/>
          </a:prstGeom>
          <a:noFill/>
          <a:ln w="28575">
            <a:solidFill>
              <a:srgbClr val="0070C0"/>
            </a:solidFill>
            <a:extLst>
              <a:ext uri="{C807C97D-BFC1-408E-A445-0C87EB9F89A2}">
                <ask:lineSketchStyleProps xmlns:ask="http://schemas.microsoft.com/office/drawing/2018/sketchyshapes">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43" name="Rectangle : coins arrondis 42">
            <a:extLst>
              <a:ext uri="{FF2B5EF4-FFF2-40B4-BE49-F238E27FC236}">
                <a16:creationId xmlns:a16="http://schemas.microsoft.com/office/drawing/2014/main" id="{C1D96DF6-3D8C-4CE9-ABAD-29BBDD797AA4}"/>
              </a:ext>
            </a:extLst>
          </p:cNvPr>
          <p:cNvSpPr/>
          <p:nvPr/>
        </p:nvSpPr>
        <p:spPr>
          <a:xfrm>
            <a:off x="219089" y="3223865"/>
            <a:ext cx="5275769" cy="625867"/>
          </a:xfrm>
          <a:prstGeom prst="roundRect">
            <a:avLst/>
          </a:prstGeom>
          <a:noFill/>
          <a:ln w="254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2" name="ZoneTexte 31">
            <a:extLst>
              <a:ext uri="{FF2B5EF4-FFF2-40B4-BE49-F238E27FC236}">
                <a16:creationId xmlns:a16="http://schemas.microsoft.com/office/drawing/2014/main" id="{64FF9892-CD36-4D88-8E0B-365207290BE9}"/>
              </a:ext>
            </a:extLst>
          </p:cNvPr>
          <p:cNvSpPr txBox="1"/>
          <p:nvPr/>
        </p:nvSpPr>
        <p:spPr>
          <a:xfrm>
            <a:off x="162360" y="1086399"/>
            <a:ext cx="7243919" cy="646331"/>
          </a:xfrm>
          <a:prstGeom prst="rect">
            <a:avLst/>
          </a:prstGeom>
          <a:noFill/>
        </p:spPr>
        <p:txBody>
          <a:bodyPr wrap="square">
            <a:spAutoFit/>
          </a:bodyPr>
          <a:lstStyle/>
          <a:p>
            <a:r>
              <a:rPr lang="fr-FR" altLang="fr-FR" sz="1200" b="1" dirty="0"/>
              <a:t>Le matériel utilisé collectivement peut être source de contamination d’un élevage à l’autre. Au sein d’une même exploitation, le petit matériel peut être responsable de la circulation d’agents pathogènes entre ateliers. Ces matériels doivent être soumis à des règles d’hygiène strictes. </a:t>
            </a:r>
          </a:p>
        </p:txBody>
      </p:sp>
      <p:sp>
        <p:nvSpPr>
          <p:cNvPr id="34" name="ZoneTexte 33">
            <a:extLst>
              <a:ext uri="{FF2B5EF4-FFF2-40B4-BE49-F238E27FC236}">
                <a16:creationId xmlns:a16="http://schemas.microsoft.com/office/drawing/2014/main" id="{3EA965D6-452A-4F3A-B641-35BD9591C8F2}"/>
              </a:ext>
            </a:extLst>
          </p:cNvPr>
          <p:cNvSpPr txBox="1"/>
          <p:nvPr/>
        </p:nvSpPr>
        <p:spPr>
          <a:xfrm>
            <a:off x="2055454" y="2014621"/>
            <a:ext cx="5275768" cy="646331"/>
          </a:xfrm>
          <a:prstGeom prst="rect">
            <a:avLst/>
          </a:prstGeom>
          <a:noFill/>
        </p:spPr>
        <p:txBody>
          <a:bodyPr wrap="square">
            <a:spAutoFit/>
          </a:bodyPr>
          <a:lstStyle/>
          <a:p>
            <a:pPr algn="just"/>
            <a:r>
              <a:rPr lang="fr-FR" altLang="fr-FR" sz="1200" dirty="0"/>
              <a:t>Ces matériels incluent les véhicules de transport (bétaillère), le matériel de de contention ou de manipulation d’animaux (cage, couloir),  de distribution d’aliment (désileuse, automotrice), d’épandage (épandeur, tonne…).</a:t>
            </a:r>
            <a:endParaRPr lang="fr-FR" sz="1200" dirty="0"/>
          </a:p>
        </p:txBody>
      </p:sp>
      <p:sp>
        <p:nvSpPr>
          <p:cNvPr id="35" name="ZoneTexte 34">
            <a:extLst>
              <a:ext uri="{FF2B5EF4-FFF2-40B4-BE49-F238E27FC236}">
                <a16:creationId xmlns:a16="http://schemas.microsoft.com/office/drawing/2014/main" id="{85969CF8-8FEA-41D6-8643-CAF3D4DC810D}"/>
              </a:ext>
            </a:extLst>
          </p:cNvPr>
          <p:cNvSpPr txBox="1"/>
          <p:nvPr/>
        </p:nvSpPr>
        <p:spPr>
          <a:xfrm>
            <a:off x="219089" y="7901292"/>
            <a:ext cx="5038879" cy="646331"/>
          </a:xfrm>
          <a:prstGeom prst="rect">
            <a:avLst/>
          </a:prstGeom>
          <a:noFill/>
        </p:spPr>
        <p:txBody>
          <a:bodyPr wrap="square">
            <a:spAutoFit/>
          </a:bodyPr>
          <a:lstStyle/>
          <a:p>
            <a:pPr algn="just"/>
            <a:r>
              <a:rPr lang="fr-FR" altLang="fr-FR" sz="1200" dirty="0"/>
              <a:t>La tondeuse peut véhiculer des gales, des poux, les pince-mouchettes peuvent transmettre des germes respiratoires, les cordelettes de vêlage, des maladies vénériennes. Ce petit matériel doit être détenu en propriété.</a:t>
            </a:r>
            <a:endParaRPr lang="fr-FR" sz="1200" dirty="0"/>
          </a:p>
        </p:txBody>
      </p:sp>
      <p:pic>
        <p:nvPicPr>
          <p:cNvPr id="37" name="Image 4">
            <a:extLst>
              <a:ext uri="{FF2B5EF4-FFF2-40B4-BE49-F238E27FC236}">
                <a16:creationId xmlns:a16="http://schemas.microsoft.com/office/drawing/2014/main" id="{2E14D2ED-6BB3-4E01-BF6A-D21C10FE7A4F}"/>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19089" y="4040283"/>
            <a:ext cx="1636751" cy="12246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9" name="Picture 11" descr="Épandeur à fumier - Cyclone">
            <a:extLst>
              <a:ext uri="{FF2B5EF4-FFF2-40B4-BE49-F238E27FC236}">
                <a16:creationId xmlns:a16="http://schemas.microsoft.com/office/drawing/2014/main" id="{FADE5257-72AB-44B2-951A-4C89F65C3A1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636929" y="2815878"/>
            <a:ext cx="1858751" cy="13951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 name="Picture 12" descr="Bovins – Information et réglementation – Achat-vente – GDS Réseau 3M&amp;#39;">
            <a:extLst>
              <a:ext uri="{FF2B5EF4-FFF2-40B4-BE49-F238E27FC236}">
                <a16:creationId xmlns:a16="http://schemas.microsoft.com/office/drawing/2014/main" id="{B6F97B05-0A14-44E1-8C44-F4DFAEF27F67}"/>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28452" y="1761578"/>
            <a:ext cx="1632170" cy="1224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Image 7">
            <a:extLst>
              <a:ext uri="{FF2B5EF4-FFF2-40B4-BE49-F238E27FC236}">
                <a16:creationId xmlns:a16="http://schemas.microsoft.com/office/drawing/2014/main" id="{5331145A-4694-4C0C-BA43-DEBC91FC0846}"/>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86993" y="6576330"/>
            <a:ext cx="1636751" cy="920673"/>
          </a:xfrm>
          <a:prstGeom prst="rect">
            <a:avLst/>
          </a:prstGeom>
        </p:spPr>
      </p:pic>
      <p:sp>
        <p:nvSpPr>
          <p:cNvPr id="11" name="ZoneTexte 10">
            <a:extLst>
              <a:ext uri="{FF2B5EF4-FFF2-40B4-BE49-F238E27FC236}">
                <a16:creationId xmlns:a16="http://schemas.microsoft.com/office/drawing/2014/main" id="{53679AA0-4D5E-46A5-9A65-0BC67E5AEFCC}"/>
              </a:ext>
            </a:extLst>
          </p:cNvPr>
          <p:cNvSpPr txBox="1"/>
          <p:nvPr/>
        </p:nvSpPr>
        <p:spPr>
          <a:xfrm>
            <a:off x="228452" y="3184470"/>
            <a:ext cx="5275768" cy="646331"/>
          </a:xfrm>
          <a:prstGeom prst="rect">
            <a:avLst/>
          </a:prstGeom>
          <a:noFill/>
        </p:spPr>
        <p:txBody>
          <a:bodyPr wrap="square" rtlCol="0">
            <a:spAutoFit/>
          </a:bodyPr>
          <a:lstStyle/>
          <a:p>
            <a:pPr algn="just"/>
            <a:r>
              <a:rPr lang="fr-FR" sz="1200" dirty="0"/>
              <a:t>Ces équipements sont directement exposés aux excrétions et aux sécrétions animales potentiellement chargées d’agents pathogènes. L’utilisation de ce matériel en commun favorise l’échange des germes entre les élevages.</a:t>
            </a:r>
          </a:p>
        </p:txBody>
      </p:sp>
      <p:pic>
        <p:nvPicPr>
          <p:cNvPr id="14" name="Image 13">
            <a:extLst>
              <a:ext uri="{FF2B5EF4-FFF2-40B4-BE49-F238E27FC236}">
                <a16:creationId xmlns:a16="http://schemas.microsoft.com/office/drawing/2014/main" id="{9C329BF2-458E-4F8B-8413-044F0E1F2692}"/>
              </a:ext>
            </a:extLst>
          </p:cNvPr>
          <p:cNvPicPr>
            <a:picLocks noChangeAspect="1"/>
          </p:cNvPicPr>
          <p:nvPr/>
        </p:nvPicPr>
        <p:blipFill>
          <a:blip r:embed="rId8"/>
          <a:stretch>
            <a:fillRect/>
          </a:stretch>
        </p:blipFill>
        <p:spPr>
          <a:xfrm>
            <a:off x="5629792" y="7798144"/>
            <a:ext cx="1654560" cy="1104152"/>
          </a:xfrm>
          <a:prstGeom prst="rect">
            <a:avLst/>
          </a:prstGeom>
        </p:spPr>
      </p:pic>
      <p:sp>
        <p:nvSpPr>
          <p:cNvPr id="2" name="ZoneTexte 1">
            <a:extLst>
              <a:ext uri="{FF2B5EF4-FFF2-40B4-BE49-F238E27FC236}">
                <a16:creationId xmlns:a16="http://schemas.microsoft.com/office/drawing/2014/main" id="{31773E6A-EEF2-403E-B912-89E85AFEDAAF}"/>
              </a:ext>
            </a:extLst>
          </p:cNvPr>
          <p:cNvSpPr txBox="1"/>
          <p:nvPr/>
        </p:nvSpPr>
        <p:spPr>
          <a:xfrm>
            <a:off x="2055454" y="4479920"/>
            <a:ext cx="5172562" cy="646331"/>
          </a:xfrm>
          <a:prstGeom prst="rect">
            <a:avLst/>
          </a:prstGeom>
          <a:noFill/>
        </p:spPr>
        <p:txBody>
          <a:bodyPr wrap="square" rtlCol="0">
            <a:spAutoFit/>
          </a:bodyPr>
          <a:lstStyle/>
          <a:p>
            <a:pPr algn="just"/>
            <a:r>
              <a:rPr lang="fr-FR" sz="1200" dirty="0"/>
              <a:t>Les risques varient en fonction de la nature des excrétions et des sécrétions (sang, fèces, mucus buccal ou nasal, sécrétions vaginales), de la résistance des germes dans le milieu et du type de support. </a:t>
            </a:r>
          </a:p>
        </p:txBody>
      </p:sp>
      <p:sp>
        <p:nvSpPr>
          <p:cNvPr id="12" name="ZoneTexte 11">
            <a:extLst>
              <a:ext uri="{FF2B5EF4-FFF2-40B4-BE49-F238E27FC236}">
                <a16:creationId xmlns:a16="http://schemas.microsoft.com/office/drawing/2014/main" id="{FB14E936-9E49-4FA5-9AF8-D9A5E9447ABB}"/>
              </a:ext>
            </a:extLst>
          </p:cNvPr>
          <p:cNvSpPr txBox="1"/>
          <p:nvPr/>
        </p:nvSpPr>
        <p:spPr>
          <a:xfrm>
            <a:off x="2046514" y="6404309"/>
            <a:ext cx="5350825" cy="1200329"/>
          </a:xfrm>
          <a:prstGeom prst="rect">
            <a:avLst/>
          </a:prstGeom>
          <a:noFill/>
        </p:spPr>
        <p:txBody>
          <a:bodyPr wrap="square" rtlCol="0">
            <a:spAutoFit/>
          </a:bodyPr>
          <a:lstStyle/>
          <a:p>
            <a:r>
              <a:rPr lang="fr-FR" sz="1200" dirty="0"/>
              <a:t>La bactérie de la Paratuberculose est très résistante dans le fumier. Un épandeur peut transmettre l’infection entre élevages. </a:t>
            </a:r>
          </a:p>
          <a:p>
            <a:pPr algn="just"/>
            <a:r>
              <a:rPr lang="fr-FR" sz="1200" dirty="0"/>
              <a:t>Les virus de la BVD et de l’IBR contenus dans les sécrétions nasales peuvent se diffuser par l’intermédiaire d’une bétaillère dont les parois n’ont pas été nettoyées.</a:t>
            </a:r>
          </a:p>
          <a:p>
            <a:r>
              <a:rPr lang="fr-FR" sz="1200" dirty="0"/>
              <a:t>Les engins de distribution de l’aliment sont sources de salmonelles, listéria, colibacilles….</a:t>
            </a:r>
          </a:p>
        </p:txBody>
      </p:sp>
      <p:sp>
        <p:nvSpPr>
          <p:cNvPr id="28" name="ZoneTexte 27">
            <a:extLst>
              <a:ext uri="{FF2B5EF4-FFF2-40B4-BE49-F238E27FC236}">
                <a16:creationId xmlns:a16="http://schemas.microsoft.com/office/drawing/2014/main" id="{B581DBBE-74F9-47EF-816F-5BDEB432A053}"/>
              </a:ext>
            </a:extLst>
          </p:cNvPr>
          <p:cNvSpPr txBox="1"/>
          <p:nvPr/>
        </p:nvSpPr>
        <p:spPr>
          <a:xfrm>
            <a:off x="247496" y="5466512"/>
            <a:ext cx="4894510" cy="646331"/>
          </a:xfrm>
          <a:prstGeom prst="rect">
            <a:avLst/>
          </a:prstGeom>
          <a:noFill/>
        </p:spPr>
        <p:txBody>
          <a:bodyPr wrap="square">
            <a:spAutoFit/>
          </a:bodyPr>
          <a:lstStyle/>
          <a:p>
            <a:pPr algn="just" eaLnBrk="1" hangingPunct="1">
              <a:lnSpc>
                <a:spcPct val="100000"/>
              </a:lnSpc>
              <a:spcBef>
                <a:spcPct val="0"/>
              </a:spcBef>
              <a:buFontTx/>
              <a:buNone/>
            </a:pPr>
            <a:r>
              <a:rPr lang="fr-FR" altLang="fr-FR" sz="1200" dirty="0"/>
              <a:t>Il est impératif de nettoyer et désinfecter les matériels partagés qui entrent en contact avec les animaux, avant et après chaque utilisation. </a:t>
            </a:r>
          </a:p>
          <a:p>
            <a:pPr eaLnBrk="1" hangingPunct="1">
              <a:lnSpc>
                <a:spcPct val="100000"/>
              </a:lnSpc>
              <a:spcBef>
                <a:spcPct val="0"/>
              </a:spcBef>
              <a:buFontTx/>
              <a:buNone/>
            </a:pPr>
            <a:r>
              <a:rPr lang="fr-FR" altLang="fr-FR" sz="1200" dirty="0"/>
              <a:t>Les CUMA doivent inscrire ces mesures de Biosécurité dans leur règlement </a:t>
            </a:r>
          </a:p>
        </p:txBody>
      </p:sp>
      <p:sp>
        <p:nvSpPr>
          <p:cNvPr id="30" name="Rectangle : coins arrondis 29">
            <a:extLst>
              <a:ext uri="{FF2B5EF4-FFF2-40B4-BE49-F238E27FC236}">
                <a16:creationId xmlns:a16="http://schemas.microsoft.com/office/drawing/2014/main" id="{75268E8C-EA9F-4DD7-9F46-BE43C31C89AE}"/>
              </a:ext>
            </a:extLst>
          </p:cNvPr>
          <p:cNvSpPr/>
          <p:nvPr/>
        </p:nvSpPr>
        <p:spPr>
          <a:xfrm>
            <a:off x="2263937" y="9193762"/>
            <a:ext cx="4964079" cy="471333"/>
          </a:xfrm>
          <a:prstGeom prst="roundRect">
            <a:avLst/>
          </a:prstGeom>
          <a:noFill/>
          <a:ln w="2857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7" name="ZoneTexte 16">
            <a:extLst>
              <a:ext uri="{FF2B5EF4-FFF2-40B4-BE49-F238E27FC236}">
                <a16:creationId xmlns:a16="http://schemas.microsoft.com/office/drawing/2014/main" id="{36898E6C-AFA3-43D3-BBBE-4AE2B2ECE6F4}"/>
              </a:ext>
            </a:extLst>
          </p:cNvPr>
          <p:cNvSpPr txBox="1"/>
          <p:nvPr/>
        </p:nvSpPr>
        <p:spPr>
          <a:xfrm>
            <a:off x="2300430" y="9203430"/>
            <a:ext cx="4785815" cy="461665"/>
          </a:xfrm>
          <a:prstGeom prst="rect">
            <a:avLst/>
          </a:prstGeom>
          <a:noFill/>
        </p:spPr>
        <p:txBody>
          <a:bodyPr wrap="square" rtlCol="0">
            <a:spAutoFit/>
          </a:bodyPr>
          <a:lstStyle/>
          <a:p>
            <a:pPr algn="just"/>
            <a:r>
              <a:rPr lang="fr-FR" sz="1200" dirty="0"/>
              <a:t>Veiller à ce que le matériel des intervenants extérieurs (exemple : pareur) soit nettoyé et désinfecté avant son utilisation dans l’élevage. </a:t>
            </a:r>
          </a:p>
        </p:txBody>
      </p:sp>
      <p:pic>
        <p:nvPicPr>
          <p:cNvPr id="20" name="Image 19">
            <a:extLst>
              <a:ext uri="{FF2B5EF4-FFF2-40B4-BE49-F238E27FC236}">
                <a16:creationId xmlns:a16="http://schemas.microsoft.com/office/drawing/2014/main" id="{258BF025-AA4B-429E-B843-8C7C26F03E9C}"/>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449993" y="8835209"/>
            <a:ext cx="1466849" cy="1449069"/>
          </a:xfrm>
          <a:prstGeom prst="rect">
            <a:avLst/>
          </a:prstGeom>
        </p:spPr>
      </p:pic>
    </p:spTree>
    <p:extLst>
      <p:ext uri="{BB962C8B-B14F-4D97-AF65-F5344CB8AC3E}">
        <p14:creationId xmlns:p14="http://schemas.microsoft.com/office/powerpoint/2010/main" val="3590385564"/>
      </p:ext>
    </p:extLst>
  </p:cSld>
  <p:clrMapOvr>
    <a:masterClrMapping/>
  </p:clrMapOvr>
</p:sld>
</file>

<file path=ppt/theme/theme1.xml><?xml version="1.0" encoding="utf-8"?>
<a:theme xmlns:a="http://schemas.openxmlformats.org/drawingml/2006/main" name="Thème Office">
  <a:themeElements>
    <a:clrScheme name="Thème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Thème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hèm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1457</TotalTime>
  <Words>320</Words>
  <Application>Microsoft Office PowerPoint</Application>
  <PresentationFormat>Personnalisé</PresentationFormat>
  <Paragraphs>13</Paragraphs>
  <Slides>1</Slides>
  <Notes>0</Notes>
  <HiddenSlides>0</HiddenSlides>
  <MMClips>0</MMClips>
  <ScaleCrop>false</ScaleCrop>
  <HeadingPairs>
    <vt:vector size="6" baseType="variant">
      <vt:variant>
        <vt:lpstr>Polices utilisées</vt:lpstr>
      </vt:variant>
      <vt:variant>
        <vt:i4>4</vt:i4>
      </vt:variant>
      <vt:variant>
        <vt:lpstr>Thème</vt:lpstr>
      </vt:variant>
      <vt:variant>
        <vt:i4>1</vt:i4>
      </vt:variant>
      <vt:variant>
        <vt:lpstr>Titres des diapositives</vt:lpstr>
      </vt:variant>
      <vt:variant>
        <vt:i4>1</vt:i4>
      </vt:variant>
    </vt:vector>
  </HeadingPairs>
  <TitlesOfParts>
    <vt:vector size="6" baseType="lpstr">
      <vt:lpstr>Arial</vt:lpstr>
      <vt:lpstr>Arial Black</vt:lpstr>
      <vt:lpstr>Calibri</vt:lpstr>
      <vt:lpstr>Calibri Light</vt:lpstr>
      <vt:lpstr>Thème Office</vt:lpstr>
      <vt:lpstr>Présentation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Pascal LE BEGUEC GDS53</dc:creator>
  <cp:lastModifiedBy>Pascal LE BEGUEC GDS53</cp:lastModifiedBy>
  <cp:revision>98</cp:revision>
  <cp:lastPrinted>2025-09-03T14:10:29Z</cp:lastPrinted>
  <dcterms:created xsi:type="dcterms:W3CDTF">2025-04-22T10:12:36Z</dcterms:created>
  <dcterms:modified xsi:type="dcterms:W3CDTF">2025-09-04T08:14:18Z</dcterms:modified>
</cp:coreProperties>
</file>